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1" r:id="rId5"/>
    <p:sldId id="271" r:id="rId6"/>
    <p:sldId id="270" r:id="rId7"/>
    <p:sldId id="263" r:id="rId8"/>
    <p:sldId id="274" r:id="rId9"/>
    <p:sldId id="267" r:id="rId10"/>
    <p:sldId id="273" r:id="rId11"/>
    <p:sldId id="275" r:id="rId12"/>
    <p:sldId id="27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289ACA-3046-4077-BBA1-CC6C7BEF9E8E}" v="7" dt="2022-11-18T18:00:31.825"/>
    <p1510:client id="{1D9770A0-D2E8-4321-AE5A-B58E8105F397}" v="285" dt="2022-11-25T09:19:31.300"/>
    <p1510:client id="{2CAB8C7C-ACAE-4A5D-BCF0-72BA7AAB8B2F}" v="8" dt="2022-11-19T18:29:18.736"/>
    <p1510:client id="{985EAF42-F31D-40AB-81FF-EE0EE10EE11E}" v="1077" dt="2022-11-18T17:46:03.416"/>
    <p1510:client id="{9B4AED6A-7D13-4000-B927-81E7CD620976}" v="1330" dt="2022-11-18T17:52:44.936"/>
    <p1510:client id="{BE874122-5C54-4697-A628-A2E7EE5D288A}" v="13" dt="2022-11-19T13:19:06.288"/>
    <p1510:client id="{C17C98F3-0110-4648-9A64-D25BCA1D8B49}" v="74" dt="2022-11-25T08:55:02.787"/>
    <p1510:client id="{C7AC3DC3-A05D-4965-8128-F58FE79D4489}" v="194" dt="2022-11-19T07:44:51.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unith Kumar P R" userId="9a44c4f715de08d8" providerId="Windows Live" clId="Web-{1D9770A0-D2E8-4321-AE5A-B58E8105F397}"/>
    <pc:docChg chg="addSld modSld">
      <pc:chgData name="Punith Kumar P R" userId="9a44c4f715de08d8" providerId="Windows Live" clId="Web-{1D9770A0-D2E8-4321-AE5A-B58E8105F397}" dt="2022-11-25T09:19:31.300" v="161" actId="20577"/>
      <pc:docMkLst>
        <pc:docMk/>
      </pc:docMkLst>
      <pc:sldChg chg="modSp">
        <pc:chgData name="Punith Kumar P R" userId="9a44c4f715de08d8" providerId="Windows Live" clId="Web-{1D9770A0-D2E8-4321-AE5A-B58E8105F397}" dt="2022-11-25T09:19:31.300" v="161" actId="20577"/>
        <pc:sldMkLst>
          <pc:docMk/>
          <pc:sldMk cId="2438355527" sldId="263"/>
        </pc:sldMkLst>
        <pc:spChg chg="mod">
          <ac:chgData name="Punith Kumar P R" userId="9a44c4f715de08d8" providerId="Windows Live" clId="Web-{1D9770A0-D2E8-4321-AE5A-B58E8105F397}" dt="2022-11-25T09:19:31.300" v="161" actId="20577"/>
          <ac:spMkLst>
            <pc:docMk/>
            <pc:sldMk cId="2438355527" sldId="263"/>
            <ac:spMk id="4" creationId="{D30B00CD-CB22-C9B9-C2A3-73292A4041DD}"/>
          </ac:spMkLst>
        </pc:spChg>
      </pc:sldChg>
      <pc:sldChg chg="modSp">
        <pc:chgData name="Punith Kumar P R" userId="9a44c4f715de08d8" providerId="Windows Live" clId="Web-{1D9770A0-D2E8-4321-AE5A-B58E8105F397}" dt="2022-11-25T09:03:07.164" v="34" actId="20577"/>
        <pc:sldMkLst>
          <pc:docMk/>
          <pc:sldMk cId="1485468150" sldId="267"/>
        </pc:sldMkLst>
        <pc:spChg chg="mod">
          <ac:chgData name="Punith Kumar P R" userId="9a44c4f715de08d8" providerId="Windows Live" clId="Web-{1D9770A0-D2E8-4321-AE5A-B58E8105F397}" dt="2022-11-25T09:03:07.164" v="34" actId="20577"/>
          <ac:spMkLst>
            <pc:docMk/>
            <pc:sldMk cId="1485468150" sldId="267"/>
            <ac:spMk id="8" creationId="{EB64D7B1-7A80-025C-BBAE-23D106EC5F9C}"/>
          </ac:spMkLst>
        </pc:spChg>
      </pc:sldChg>
      <pc:sldChg chg="modSp add replId">
        <pc:chgData name="Punith Kumar P R" userId="9a44c4f715de08d8" providerId="Windows Live" clId="Web-{1D9770A0-D2E8-4321-AE5A-B58E8105F397}" dt="2022-11-25T09:15:09.871" v="85" actId="20577"/>
        <pc:sldMkLst>
          <pc:docMk/>
          <pc:sldMk cId="947351647" sldId="274"/>
        </pc:sldMkLst>
        <pc:spChg chg="mod">
          <ac:chgData name="Punith Kumar P R" userId="9a44c4f715de08d8" providerId="Windows Live" clId="Web-{1D9770A0-D2E8-4321-AE5A-B58E8105F397}" dt="2022-11-25T09:15:09.871" v="85" actId="20577"/>
          <ac:spMkLst>
            <pc:docMk/>
            <pc:sldMk cId="947351647" sldId="274"/>
            <ac:spMk id="4" creationId="{D30B00CD-CB22-C9B9-C2A3-73292A4041DD}"/>
          </ac:spMkLst>
        </pc:spChg>
      </pc:sldChg>
    </pc:docChg>
  </pc:docChgLst>
  <pc:docChgLst>
    <pc:chgData name="Punith Kumar P R" userId="9a44c4f715de08d8" providerId="Windows Live" clId="Web-{BE874122-5C54-4697-A628-A2E7EE5D288A}"/>
    <pc:docChg chg="modSld">
      <pc:chgData name="Punith Kumar P R" userId="9a44c4f715de08d8" providerId="Windows Live" clId="Web-{BE874122-5C54-4697-A628-A2E7EE5D288A}" dt="2022-11-19T13:19:06.288" v="10" actId="1076"/>
      <pc:docMkLst>
        <pc:docMk/>
      </pc:docMkLst>
      <pc:sldChg chg="modSp">
        <pc:chgData name="Punith Kumar P R" userId="9a44c4f715de08d8" providerId="Windows Live" clId="Web-{BE874122-5C54-4697-A628-A2E7EE5D288A}" dt="2022-11-19T13:19:06.288" v="10" actId="1076"/>
        <pc:sldMkLst>
          <pc:docMk/>
          <pc:sldMk cId="499818106" sldId="271"/>
        </pc:sldMkLst>
        <pc:spChg chg="mod">
          <ac:chgData name="Punith Kumar P R" userId="9a44c4f715de08d8" providerId="Windows Live" clId="Web-{BE874122-5C54-4697-A628-A2E7EE5D288A}" dt="2022-11-19T13:19:06.272" v="9" actId="1076"/>
          <ac:spMkLst>
            <pc:docMk/>
            <pc:sldMk cId="499818106" sldId="271"/>
            <ac:spMk id="2" creationId="{07DE77ED-C76B-50CE-AC37-9F7C7869D9D8}"/>
          </ac:spMkLst>
        </pc:spChg>
        <pc:spChg chg="mod">
          <ac:chgData name="Punith Kumar P R" userId="9a44c4f715de08d8" providerId="Windows Live" clId="Web-{BE874122-5C54-4697-A628-A2E7EE5D288A}" dt="2022-11-19T13:19:06.288" v="10" actId="1076"/>
          <ac:spMkLst>
            <pc:docMk/>
            <pc:sldMk cId="499818106" sldId="271"/>
            <ac:spMk id="3" creationId="{37601852-C7B7-3BEE-8621-DA5BB0E9DC0B}"/>
          </ac:spMkLst>
        </pc:spChg>
      </pc:sldChg>
    </pc:docChg>
  </pc:docChgLst>
  <pc:docChgLst>
    <pc:chgData name="Punith Kumar P R" userId="9a44c4f715de08d8" providerId="Windows Live" clId="Web-{2CAB8C7C-ACAE-4A5D-BCF0-72BA7AAB8B2F}"/>
    <pc:docChg chg="modSld">
      <pc:chgData name="Punith Kumar P R" userId="9a44c4f715de08d8" providerId="Windows Live" clId="Web-{2CAB8C7C-ACAE-4A5D-BCF0-72BA7AAB8B2F}" dt="2022-11-19T18:29:18.736" v="8" actId="20577"/>
      <pc:docMkLst>
        <pc:docMk/>
      </pc:docMkLst>
      <pc:sldChg chg="modSp">
        <pc:chgData name="Punith Kumar P R" userId="9a44c4f715de08d8" providerId="Windows Live" clId="Web-{2CAB8C7C-ACAE-4A5D-BCF0-72BA7AAB8B2F}" dt="2022-11-19T18:29:18.736" v="8" actId="20577"/>
        <pc:sldMkLst>
          <pc:docMk/>
          <pc:sldMk cId="1485468150" sldId="267"/>
        </pc:sldMkLst>
        <pc:spChg chg="mod">
          <ac:chgData name="Punith Kumar P R" userId="9a44c4f715de08d8" providerId="Windows Live" clId="Web-{2CAB8C7C-ACAE-4A5D-BCF0-72BA7AAB8B2F}" dt="2022-11-19T18:29:18.736" v="8" actId="20577"/>
          <ac:spMkLst>
            <pc:docMk/>
            <pc:sldMk cId="1485468150" sldId="267"/>
            <ac:spMk id="8" creationId="{EB64D7B1-7A80-025C-BBAE-23D106EC5F9C}"/>
          </ac:spMkLst>
        </pc:spChg>
      </pc:sldChg>
    </pc:docChg>
  </pc:docChgLst>
  <pc:docChgLst>
    <pc:chgData name="Guest User" providerId="Windows Live" clId="Web-{C17C98F3-0110-4648-9A64-D25BCA1D8B49}"/>
    <pc:docChg chg="addSld modSld sldOrd">
      <pc:chgData name="Guest User" userId="" providerId="Windows Live" clId="Web-{C17C98F3-0110-4648-9A64-D25BCA1D8B49}" dt="2022-11-25T08:55:02.787" v="72" actId="20577"/>
      <pc:docMkLst>
        <pc:docMk/>
      </pc:docMkLst>
      <pc:sldChg chg="modSp">
        <pc:chgData name="Guest User" userId="" providerId="Windows Live" clId="Web-{C17C98F3-0110-4648-9A64-D25BCA1D8B49}" dt="2022-11-25T08:55:02.787" v="72" actId="20577"/>
        <pc:sldMkLst>
          <pc:docMk/>
          <pc:sldMk cId="1485468150" sldId="267"/>
        </pc:sldMkLst>
        <pc:spChg chg="mod">
          <ac:chgData name="Guest User" userId="" providerId="Windows Live" clId="Web-{C17C98F3-0110-4648-9A64-D25BCA1D8B49}" dt="2022-11-25T08:55:02.787" v="72" actId="20577"/>
          <ac:spMkLst>
            <pc:docMk/>
            <pc:sldMk cId="1485468150" sldId="267"/>
            <ac:spMk id="8" creationId="{EB64D7B1-7A80-025C-BBAE-23D106EC5F9C}"/>
          </ac:spMkLst>
        </pc:spChg>
      </pc:sldChg>
      <pc:sldChg chg="addSp delSp modSp new ord">
        <pc:chgData name="Guest User" userId="" providerId="Windows Live" clId="Web-{C17C98F3-0110-4648-9A64-D25BCA1D8B49}" dt="2022-11-25T08:52:49.533" v="43" actId="1076"/>
        <pc:sldMkLst>
          <pc:docMk/>
          <pc:sldMk cId="4215537593" sldId="273"/>
        </pc:sldMkLst>
        <pc:spChg chg="mod">
          <ac:chgData name="Guest User" userId="" providerId="Windows Live" clId="Web-{C17C98F3-0110-4648-9A64-D25BCA1D8B49}" dt="2022-11-25T08:52:49.533" v="43" actId="1076"/>
          <ac:spMkLst>
            <pc:docMk/>
            <pc:sldMk cId="4215537593" sldId="273"/>
            <ac:spMk id="2" creationId="{9EF1DA6D-A5A6-4E12-FCD2-595637F5D309}"/>
          </ac:spMkLst>
        </pc:spChg>
        <pc:spChg chg="del">
          <ac:chgData name="Guest User" userId="" providerId="Windows Live" clId="Web-{C17C98F3-0110-4648-9A64-D25BCA1D8B49}" dt="2022-11-25T08:50:56.216" v="2"/>
          <ac:spMkLst>
            <pc:docMk/>
            <pc:sldMk cId="4215537593" sldId="273"/>
            <ac:spMk id="3" creationId="{4774CE9C-8A9A-5EB7-1F11-F1E937FE7B00}"/>
          </ac:spMkLst>
        </pc:spChg>
        <pc:picChg chg="add mod ord">
          <ac:chgData name="Guest User" userId="" providerId="Windows Live" clId="Web-{C17C98F3-0110-4648-9A64-D25BCA1D8B49}" dt="2022-11-25T08:52:20.891" v="29" actId="1076"/>
          <ac:picMkLst>
            <pc:docMk/>
            <pc:sldMk cId="4215537593" sldId="273"/>
            <ac:picMk id="4" creationId="{9A092C3F-C1B6-0961-3406-A436F3401609}"/>
          </ac:picMkLst>
        </pc:picChg>
      </pc:sldChg>
    </pc:docChg>
  </pc:docChgLst>
  <pc:docChgLst>
    <pc:chgData name="Punith Kumar P R" userId="9a44c4f715de08d8" providerId="Windows Live" clId="Web-{9B4AED6A-7D13-4000-B927-81E7CD620976}"/>
    <pc:docChg chg="delSld modSld sldOrd">
      <pc:chgData name="Punith Kumar P R" userId="9a44c4f715de08d8" providerId="Windows Live" clId="Web-{9B4AED6A-7D13-4000-B927-81E7CD620976}" dt="2022-11-18T17:52:43.998" v="930" actId="20577"/>
      <pc:docMkLst>
        <pc:docMk/>
      </pc:docMkLst>
      <pc:sldChg chg="modSp">
        <pc:chgData name="Punith Kumar P R" userId="9a44c4f715de08d8" providerId="Windows Live" clId="Web-{9B4AED6A-7D13-4000-B927-81E7CD620976}" dt="2022-11-18T17:52:43.998" v="930" actId="20577"/>
        <pc:sldMkLst>
          <pc:docMk/>
          <pc:sldMk cId="1337192207" sldId="261"/>
        </pc:sldMkLst>
        <pc:spChg chg="mod">
          <ac:chgData name="Punith Kumar P R" userId="9a44c4f715de08d8" providerId="Windows Live" clId="Web-{9B4AED6A-7D13-4000-B927-81E7CD620976}" dt="2022-11-18T17:52:43.998" v="930" actId="20577"/>
          <ac:spMkLst>
            <pc:docMk/>
            <pc:sldMk cId="1337192207" sldId="261"/>
            <ac:spMk id="2" creationId="{ED476017-D224-40AE-B921-67525450151A}"/>
          </ac:spMkLst>
        </pc:spChg>
        <pc:spChg chg="mod">
          <ac:chgData name="Punith Kumar P R" userId="9a44c4f715de08d8" providerId="Windows Live" clId="Web-{9B4AED6A-7D13-4000-B927-81E7CD620976}" dt="2022-11-18T17:36:55.734" v="548" actId="1076"/>
          <ac:spMkLst>
            <pc:docMk/>
            <pc:sldMk cId="1337192207" sldId="261"/>
            <ac:spMk id="3" creationId="{51F013D4-CBD9-4FC1-AF91-2301A704488B}"/>
          </ac:spMkLst>
        </pc:spChg>
        <pc:picChg chg="mod">
          <ac:chgData name="Punith Kumar P R" userId="9a44c4f715de08d8" providerId="Windows Live" clId="Web-{9B4AED6A-7D13-4000-B927-81E7CD620976}" dt="2022-11-18T17:36:29.327" v="541" actId="1076"/>
          <ac:picMkLst>
            <pc:docMk/>
            <pc:sldMk cId="1337192207" sldId="261"/>
            <ac:picMk id="5" creationId="{525AE681-57C0-4C44-9E88-A16CDA016EB3}"/>
          </ac:picMkLst>
        </pc:picChg>
      </pc:sldChg>
      <pc:sldChg chg="del">
        <pc:chgData name="Punith Kumar P R" userId="9a44c4f715de08d8" providerId="Windows Live" clId="Web-{9B4AED6A-7D13-4000-B927-81E7CD620976}" dt="2022-11-18T17:28:08.313" v="322"/>
        <pc:sldMkLst>
          <pc:docMk/>
          <pc:sldMk cId="1094849372" sldId="262"/>
        </pc:sldMkLst>
      </pc:sldChg>
      <pc:sldChg chg="modSp ord">
        <pc:chgData name="Punith Kumar P R" userId="9a44c4f715de08d8" providerId="Windows Live" clId="Web-{9B4AED6A-7D13-4000-B927-81E7CD620976}" dt="2022-11-18T17:51:20.793" v="920" actId="1076"/>
        <pc:sldMkLst>
          <pc:docMk/>
          <pc:sldMk cId="2438355527" sldId="263"/>
        </pc:sldMkLst>
        <pc:spChg chg="mod">
          <ac:chgData name="Punith Kumar P R" userId="9a44c4f715de08d8" providerId="Windows Live" clId="Web-{9B4AED6A-7D13-4000-B927-81E7CD620976}" dt="2022-11-18T17:51:04.058" v="918" actId="1076"/>
          <ac:spMkLst>
            <pc:docMk/>
            <pc:sldMk cId="2438355527" sldId="263"/>
            <ac:spMk id="2" creationId="{8BE76D47-EFDA-55B0-FFCF-D2F7591C3E04}"/>
          </ac:spMkLst>
        </pc:spChg>
        <pc:spChg chg="mod">
          <ac:chgData name="Punith Kumar P R" userId="9a44c4f715de08d8" providerId="Windows Live" clId="Web-{9B4AED6A-7D13-4000-B927-81E7CD620976}" dt="2022-11-18T17:51:20.793" v="920" actId="1076"/>
          <ac:spMkLst>
            <pc:docMk/>
            <pc:sldMk cId="2438355527" sldId="263"/>
            <ac:spMk id="4" creationId="{D30B00CD-CB22-C9B9-C2A3-73292A4041DD}"/>
          </ac:spMkLst>
        </pc:spChg>
      </pc:sldChg>
      <pc:sldChg chg="modSp">
        <pc:chgData name="Punith Kumar P R" userId="9a44c4f715de08d8" providerId="Windows Live" clId="Web-{9B4AED6A-7D13-4000-B927-81E7CD620976}" dt="2022-11-18T16:48:22.643" v="141" actId="20577"/>
        <pc:sldMkLst>
          <pc:docMk/>
          <pc:sldMk cId="1385980219" sldId="264"/>
        </pc:sldMkLst>
        <pc:spChg chg="mod">
          <ac:chgData name="Punith Kumar P R" userId="9a44c4f715de08d8" providerId="Windows Live" clId="Web-{9B4AED6A-7D13-4000-B927-81E7CD620976}" dt="2022-11-18T16:46:18.655" v="116" actId="1076"/>
          <ac:spMkLst>
            <pc:docMk/>
            <pc:sldMk cId="1385980219" sldId="264"/>
            <ac:spMk id="2" creationId="{D54AE29D-5CA4-FFE8-D31E-AA74A8E4FEFA}"/>
          </ac:spMkLst>
        </pc:spChg>
        <pc:spChg chg="mod">
          <ac:chgData name="Punith Kumar P R" userId="9a44c4f715de08d8" providerId="Windows Live" clId="Web-{9B4AED6A-7D13-4000-B927-81E7CD620976}" dt="2022-11-18T16:48:22.643" v="141" actId="20577"/>
          <ac:spMkLst>
            <pc:docMk/>
            <pc:sldMk cId="1385980219" sldId="264"/>
            <ac:spMk id="3" creationId="{C62A8C50-6EAF-0257-2E61-A35C14A01C34}"/>
          </ac:spMkLst>
        </pc:spChg>
      </pc:sldChg>
      <pc:sldChg chg="modSp">
        <pc:chgData name="Punith Kumar P R" userId="9a44c4f715de08d8" providerId="Windows Live" clId="Web-{9B4AED6A-7D13-4000-B927-81E7CD620976}" dt="2022-11-18T17:34:26.668" v="536" actId="1076"/>
        <pc:sldMkLst>
          <pc:docMk/>
          <pc:sldMk cId="1167178565" sldId="266"/>
        </pc:sldMkLst>
        <pc:spChg chg="mod">
          <ac:chgData name="Punith Kumar P R" userId="9a44c4f715de08d8" providerId="Windows Live" clId="Web-{9B4AED6A-7D13-4000-B927-81E7CD620976}" dt="2022-11-18T17:34:23.355" v="535" actId="1076"/>
          <ac:spMkLst>
            <pc:docMk/>
            <pc:sldMk cId="1167178565" sldId="266"/>
            <ac:spMk id="2" creationId="{2AB68CA3-7C3E-8E7E-F211-090EA868BB90}"/>
          </ac:spMkLst>
        </pc:spChg>
        <pc:spChg chg="mod">
          <ac:chgData name="Punith Kumar P R" userId="9a44c4f715de08d8" providerId="Windows Live" clId="Web-{9B4AED6A-7D13-4000-B927-81E7CD620976}" dt="2022-11-18T17:34:26.668" v="536" actId="1076"/>
          <ac:spMkLst>
            <pc:docMk/>
            <pc:sldMk cId="1167178565" sldId="266"/>
            <ac:spMk id="3" creationId="{FC551E00-E024-597A-A3DD-456329C4D04D}"/>
          </ac:spMkLst>
        </pc:spChg>
      </pc:sldChg>
      <pc:sldChg chg="addSp delSp modSp">
        <pc:chgData name="Punith Kumar P R" userId="9a44c4f715de08d8" providerId="Windows Live" clId="Web-{9B4AED6A-7D13-4000-B927-81E7CD620976}" dt="2022-11-18T17:38:23.846" v="572" actId="20577"/>
        <pc:sldMkLst>
          <pc:docMk/>
          <pc:sldMk cId="1485468150" sldId="267"/>
        </pc:sldMkLst>
        <pc:spChg chg="mod">
          <ac:chgData name="Punith Kumar P R" userId="9a44c4f715de08d8" providerId="Windows Live" clId="Web-{9B4AED6A-7D13-4000-B927-81E7CD620976}" dt="2022-11-18T17:33:56.167" v="534" actId="1076"/>
          <ac:spMkLst>
            <pc:docMk/>
            <pc:sldMk cId="1485468150" sldId="267"/>
            <ac:spMk id="2" creationId="{06F76070-2FB7-EA37-3EB4-A271F996E7D6}"/>
          </ac:spMkLst>
        </pc:spChg>
        <pc:spChg chg="add del mod">
          <ac:chgData name="Punith Kumar P R" userId="9a44c4f715de08d8" providerId="Windows Live" clId="Web-{9B4AED6A-7D13-4000-B927-81E7CD620976}" dt="2022-11-18T17:19:12.860" v="300"/>
          <ac:spMkLst>
            <pc:docMk/>
            <pc:sldMk cId="1485468150" sldId="267"/>
            <ac:spMk id="3" creationId="{EA267D4B-AEEC-2890-03E8-66F58AAD02AF}"/>
          </ac:spMkLst>
        </pc:spChg>
        <pc:spChg chg="del mod">
          <ac:chgData name="Punith Kumar P R" userId="9a44c4f715de08d8" providerId="Windows Live" clId="Web-{9B4AED6A-7D13-4000-B927-81E7CD620976}" dt="2022-11-18T17:32:41.118" v="467"/>
          <ac:spMkLst>
            <pc:docMk/>
            <pc:sldMk cId="1485468150" sldId="267"/>
            <ac:spMk id="4" creationId="{07705460-C90C-E9B1-E7E8-D7A93A39F9D4}"/>
          </ac:spMkLst>
        </pc:spChg>
        <pc:spChg chg="add del mod">
          <ac:chgData name="Punith Kumar P R" userId="9a44c4f715de08d8" providerId="Windows Live" clId="Web-{9B4AED6A-7D13-4000-B927-81E7CD620976}" dt="2022-11-18T17:18:56.875" v="299"/>
          <ac:spMkLst>
            <pc:docMk/>
            <pc:sldMk cId="1485468150" sldId="267"/>
            <ac:spMk id="6" creationId="{88F8E057-78B7-F4C4-8840-D05B99EFB75E}"/>
          </ac:spMkLst>
        </pc:spChg>
        <pc:spChg chg="add mod">
          <ac:chgData name="Punith Kumar P R" userId="9a44c4f715de08d8" providerId="Windows Live" clId="Web-{9B4AED6A-7D13-4000-B927-81E7CD620976}" dt="2022-11-18T17:34:40.121" v="537" actId="14100"/>
          <ac:spMkLst>
            <pc:docMk/>
            <pc:sldMk cId="1485468150" sldId="267"/>
            <ac:spMk id="8" creationId="{EB64D7B1-7A80-025C-BBAE-23D106EC5F9C}"/>
          </ac:spMkLst>
        </pc:spChg>
        <pc:spChg chg="add">
          <ac:chgData name="Punith Kumar P R" userId="9a44c4f715de08d8" providerId="Windows Live" clId="Web-{9B4AED6A-7D13-4000-B927-81E7CD620976}" dt="2022-11-18T17:19:15.922" v="301"/>
          <ac:spMkLst>
            <pc:docMk/>
            <pc:sldMk cId="1485468150" sldId="267"/>
            <ac:spMk id="9" creationId="{C9FE6C37-0BE2-A93F-FF54-6C01CB631B2F}"/>
          </ac:spMkLst>
        </pc:spChg>
        <pc:spChg chg="add del mod">
          <ac:chgData name="Punith Kumar P R" userId="9a44c4f715de08d8" providerId="Windows Live" clId="Web-{9B4AED6A-7D13-4000-B927-81E7CD620976}" dt="2022-11-18T17:32:35.555" v="464"/>
          <ac:spMkLst>
            <pc:docMk/>
            <pc:sldMk cId="1485468150" sldId="267"/>
            <ac:spMk id="10" creationId="{C2951FDE-B346-34C9-9C4A-79734CC2E8EC}"/>
          </ac:spMkLst>
        </pc:spChg>
        <pc:spChg chg="add mod">
          <ac:chgData name="Punith Kumar P R" userId="9a44c4f715de08d8" providerId="Windows Live" clId="Web-{9B4AED6A-7D13-4000-B927-81E7CD620976}" dt="2022-11-18T17:38:23.846" v="572" actId="20577"/>
          <ac:spMkLst>
            <pc:docMk/>
            <pc:sldMk cId="1485468150" sldId="267"/>
            <ac:spMk id="12" creationId="{8F4B3FC9-EF07-E759-AE46-FDC9FA001B9F}"/>
          </ac:spMkLst>
        </pc:spChg>
      </pc:sldChg>
      <pc:sldChg chg="modSp">
        <pc:chgData name="Punith Kumar P R" userId="9a44c4f715de08d8" providerId="Windows Live" clId="Web-{9B4AED6A-7D13-4000-B927-81E7CD620976}" dt="2022-11-18T17:38:46.441" v="577" actId="14100"/>
        <pc:sldMkLst>
          <pc:docMk/>
          <pc:sldMk cId="2242562111" sldId="268"/>
        </pc:sldMkLst>
        <pc:spChg chg="mod">
          <ac:chgData name="Punith Kumar P R" userId="9a44c4f715de08d8" providerId="Windows Live" clId="Web-{9B4AED6A-7D13-4000-B927-81E7CD620976}" dt="2022-11-18T17:38:43.378" v="576" actId="1076"/>
          <ac:spMkLst>
            <pc:docMk/>
            <pc:sldMk cId="2242562111" sldId="268"/>
            <ac:spMk id="2" creationId="{84A37302-226B-0984-E7E2-C1016E00CDC3}"/>
          </ac:spMkLst>
        </pc:spChg>
        <pc:spChg chg="mod">
          <ac:chgData name="Punith Kumar P R" userId="9a44c4f715de08d8" providerId="Windows Live" clId="Web-{9B4AED6A-7D13-4000-B927-81E7CD620976}" dt="2022-11-18T17:38:46.441" v="577" actId="14100"/>
          <ac:spMkLst>
            <pc:docMk/>
            <pc:sldMk cId="2242562111" sldId="268"/>
            <ac:spMk id="3" creationId="{D710F453-1635-BD22-B488-130D684C1E17}"/>
          </ac:spMkLst>
        </pc:spChg>
      </pc:sldChg>
      <pc:sldChg chg="modSp ord">
        <pc:chgData name="Punith Kumar P R" userId="9a44c4f715de08d8" providerId="Windows Live" clId="Web-{9B4AED6A-7D13-4000-B927-81E7CD620976}" dt="2022-11-18T16:57:13.385" v="187" actId="20577"/>
        <pc:sldMkLst>
          <pc:docMk/>
          <pc:sldMk cId="979664391" sldId="269"/>
        </pc:sldMkLst>
        <pc:spChg chg="mod">
          <ac:chgData name="Punith Kumar P R" userId="9a44c4f715de08d8" providerId="Windows Live" clId="Web-{9B4AED6A-7D13-4000-B927-81E7CD620976}" dt="2022-11-18T16:52:20.213" v="151" actId="1076"/>
          <ac:spMkLst>
            <pc:docMk/>
            <pc:sldMk cId="979664391" sldId="269"/>
            <ac:spMk id="2" creationId="{D54AE29D-5CA4-FFE8-D31E-AA74A8E4FEFA}"/>
          </ac:spMkLst>
        </pc:spChg>
        <pc:spChg chg="mod">
          <ac:chgData name="Punith Kumar P R" userId="9a44c4f715de08d8" providerId="Windows Live" clId="Web-{9B4AED6A-7D13-4000-B927-81E7CD620976}" dt="2022-11-18T16:57:13.385" v="187" actId="20577"/>
          <ac:spMkLst>
            <pc:docMk/>
            <pc:sldMk cId="979664391" sldId="269"/>
            <ac:spMk id="3" creationId="{C62A8C50-6EAF-0257-2E61-A35C14A01C34}"/>
          </ac:spMkLst>
        </pc:spChg>
      </pc:sldChg>
      <pc:sldChg chg="modSp">
        <pc:chgData name="Punith Kumar P R" userId="9a44c4f715de08d8" providerId="Windows Live" clId="Web-{9B4AED6A-7D13-4000-B927-81E7CD620976}" dt="2022-11-18T17:40:31.475" v="603" actId="1076"/>
        <pc:sldMkLst>
          <pc:docMk/>
          <pc:sldMk cId="499818106" sldId="271"/>
        </pc:sldMkLst>
        <pc:spChg chg="mod">
          <ac:chgData name="Punith Kumar P R" userId="9a44c4f715de08d8" providerId="Windows Live" clId="Web-{9B4AED6A-7D13-4000-B927-81E7CD620976}" dt="2022-11-18T17:40:31.475" v="603" actId="1076"/>
          <ac:spMkLst>
            <pc:docMk/>
            <pc:sldMk cId="499818106" sldId="271"/>
            <ac:spMk id="2" creationId="{07DE77ED-C76B-50CE-AC37-9F7C7869D9D8}"/>
          </ac:spMkLst>
        </pc:spChg>
        <pc:spChg chg="mod">
          <ac:chgData name="Punith Kumar P R" userId="9a44c4f715de08d8" providerId="Windows Live" clId="Web-{9B4AED6A-7D13-4000-B927-81E7CD620976}" dt="2022-11-18T17:40:19.287" v="601" actId="14100"/>
          <ac:spMkLst>
            <pc:docMk/>
            <pc:sldMk cId="499818106" sldId="271"/>
            <ac:spMk id="3" creationId="{37601852-C7B7-3BEE-8621-DA5BB0E9DC0B}"/>
          </ac:spMkLst>
        </pc:spChg>
      </pc:sldChg>
    </pc:docChg>
  </pc:docChgLst>
  <pc:docChgLst>
    <pc:chgData name="Guest User" providerId="Windows Live" clId="Web-{C7AC3DC3-A05D-4965-8128-F58FE79D4489}"/>
    <pc:docChg chg="addSld delSld modSld sldOrd">
      <pc:chgData name="Guest User" userId="" providerId="Windows Live" clId="Web-{C7AC3DC3-A05D-4965-8128-F58FE79D4489}" dt="2022-11-19T07:44:51.337" v="129"/>
      <pc:docMkLst>
        <pc:docMk/>
      </pc:docMkLst>
      <pc:sldChg chg="modSp">
        <pc:chgData name="Guest User" userId="" providerId="Windows Live" clId="Web-{C7AC3DC3-A05D-4965-8128-F58FE79D4489}" dt="2022-11-19T07:38:14.109" v="83" actId="20577"/>
        <pc:sldMkLst>
          <pc:docMk/>
          <pc:sldMk cId="2438355527" sldId="263"/>
        </pc:sldMkLst>
        <pc:spChg chg="mod">
          <ac:chgData name="Guest User" userId="" providerId="Windows Live" clId="Web-{C7AC3DC3-A05D-4965-8128-F58FE79D4489}" dt="2022-11-19T07:16:22.735" v="25" actId="20577"/>
          <ac:spMkLst>
            <pc:docMk/>
            <pc:sldMk cId="2438355527" sldId="263"/>
            <ac:spMk id="2" creationId="{8BE76D47-EFDA-55B0-FFCF-D2F7591C3E04}"/>
          </ac:spMkLst>
        </pc:spChg>
        <pc:spChg chg="mod">
          <ac:chgData name="Guest User" userId="" providerId="Windows Live" clId="Web-{C7AC3DC3-A05D-4965-8128-F58FE79D4489}" dt="2022-11-19T07:38:14.109" v="83" actId="20577"/>
          <ac:spMkLst>
            <pc:docMk/>
            <pc:sldMk cId="2438355527" sldId="263"/>
            <ac:spMk id="4" creationId="{D30B00CD-CB22-C9B9-C2A3-73292A4041DD}"/>
          </ac:spMkLst>
        </pc:spChg>
      </pc:sldChg>
      <pc:sldChg chg="modSp del">
        <pc:chgData name="Guest User" userId="" providerId="Windows Live" clId="Web-{C7AC3DC3-A05D-4965-8128-F58FE79D4489}" dt="2022-11-19T07:16:03.923" v="18"/>
        <pc:sldMkLst>
          <pc:docMk/>
          <pc:sldMk cId="1385980219" sldId="264"/>
        </pc:sldMkLst>
        <pc:spChg chg="mod">
          <ac:chgData name="Guest User" userId="" providerId="Windows Live" clId="Web-{C7AC3DC3-A05D-4965-8128-F58FE79D4489}" dt="2022-11-19T07:16:00.563" v="17" actId="20577"/>
          <ac:spMkLst>
            <pc:docMk/>
            <pc:sldMk cId="1385980219" sldId="264"/>
            <ac:spMk id="3" creationId="{C62A8C50-6EAF-0257-2E61-A35C14A01C34}"/>
          </ac:spMkLst>
        </pc:spChg>
      </pc:sldChg>
      <pc:sldChg chg="modSp del">
        <pc:chgData name="Guest User" userId="" providerId="Windows Live" clId="Web-{C7AC3DC3-A05D-4965-8128-F58FE79D4489}" dt="2022-11-19T07:38:17.406" v="84"/>
        <pc:sldMkLst>
          <pc:docMk/>
          <pc:sldMk cId="1167178565" sldId="266"/>
        </pc:sldMkLst>
        <pc:spChg chg="mod">
          <ac:chgData name="Guest User" userId="" providerId="Windows Live" clId="Web-{C7AC3DC3-A05D-4965-8128-F58FE79D4489}" dt="2022-11-19T07:31:42.757" v="35" actId="20577"/>
          <ac:spMkLst>
            <pc:docMk/>
            <pc:sldMk cId="1167178565" sldId="266"/>
            <ac:spMk id="3" creationId="{FC551E00-E024-597A-A3DD-456329C4D04D}"/>
          </ac:spMkLst>
        </pc:spChg>
      </pc:sldChg>
      <pc:sldChg chg="del">
        <pc:chgData name="Guest User" userId="" providerId="Windows Live" clId="Web-{C7AC3DC3-A05D-4965-8128-F58FE79D4489}" dt="2022-11-19T07:31:17.537" v="34"/>
        <pc:sldMkLst>
          <pc:docMk/>
          <pc:sldMk cId="2242562111" sldId="268"/>
        </pc:sldMkLst>
      </pc:sldChg>
      <pc:sldChg chg="modSp">
        <pc:chgData name="Guest User" userId="" providerId="Windows Live" clId="Web-{C7AC3DC3-A05D-4965-8128-F58FE79D4489}" dt="2022-11-19T07:15:31.922" v="14" actId="20577"/>
        <pc:sldMkLst>
          <pc:docMk/>
          <pc:sldMk cId="3452015783" sldId="270"/>
        </pc:sldMkLst>
        <pc:spChg chg="mod">
          <ac:chgData name="Guest User" userId="" providerId="Windows Live" clId="Web-{C7AC3DC3-A05D-4965-8128-F58FE79D4489}" dt="2022-11-19T07:15:31.922" v="14" actId="20577"/>
          <ac:spMkLst>
            <pc:docMk/>
            <pc:sldMk cId="3452015783" sldId="270"/>
            <ac:spMk id="3" creationId="{03C3576D-23EC-CE7A-5D37-F84A36B256AA}"/>
          </ac:spMkLst>
        </pc:spChg>
      </pc:sldChg>
      <pc:sldChg chg="modSp ord">
        <pc:chgData name="Guest User" userId="" providerId="Windows Live" clId="Web-{C7AC3DC3-A05D-4965-8128-F58FE79D4489}" dt="2022-11-19T07:40:01.893" v="85"/>
        <pc:sldMkLst>
          <pc:docMk/>
          <pc:sldMk cId="499818106" sldId="271"/>
        </pc:sldMkLst>
        <pc:spChg chg="mod">
          <ac:chgData name="Guest User" userId="" providerId="Windows Live" clId="Web-{C7AC3DC3-A05D-4965-8128-F58FE79D4489}" dt="2022-11-19T07:22:55.026" v="29" actId="20577"/>
          <ac:spMkLst>
            <pc:docMk/>
            <pc:sldMk cId="499818106" sldId="271"/>
            <ac:spMk id="3" creationId="{37601852-C7B7-3BEE-8621-DA5BB0E9DC0B}"/>
          </ac:spMkLst>
        </pc:spChg>
      </pc:sldChg>
      <pc:sldChg chg="addSp delSp modSp new">
        <pc:chgData name="Guest User" userId="" providerId="Windows Live" clId="Web-{C7AC3DC3-A05D-4965-8128-F58FE79D4489}" dt="2022-11-19T07:44:51.337" v="129"/>
        <pc:sldMkLst>
          <pc:docMk/>
          <pc:sldMk cId="3668651475" sldId="272"/>
        </pc:sldMkLst>
        <pc:spChg chg="del">
          <ac:chgData name="Guest User" userId="" providerId="Windows Live" clId="Web-{C7AC3DC3-A05D-4965-8128-F58FE79D4489}" dt="2022-11-19T07:40:43.582" v="87"/>
          <ac:spMkLst>
            <pc:docMk/>
            <pc:sldMk cId="3668651475" sldId="272"/>
            <ac:spMk id="2" creationId="{380B1D5E-3DB3-88F1-411B-692042733F23}"/>
          </ac:spMkLst>
        </pc:spChg>
        <pc:spChg chg="del">
          <ac:chgData name="Guest User" userId="" providerId="Windows Live" clId="Web-{C7AC3DC3-A05D-4965-8128-F58FE79D4489}" dt="2022-11-19T07:40:52.129" v="88"/>
          <ac:spMkLst>
            <pc:docMk/>
            <pc:sldMk cId="3668651475" sldId="272"/>
            <ac:spMk id="3" creationId="{4B1447B7-D474-3EB1-456A-81F58BCDE1BA}"/>
          </ac:spMkLst>
        </pc:spChg>
        <pc:spChg chg="add mod">
          <ac:chgData name="Guest User" userId="" providerId="Windows Live" clId="Web-{C7AC3DC3-A05D-4965-8128-F58FE79D4489}" dt="2022-11-19T07:44:51.337" v="129"/>
          <ac:spMkLst>
            <pc:docMk/>
            <pc:sldMk cId="3668651475" sldId="272"/>
            <ac:spMk id="4" creationId="{5E21D407-1624-81C5-7CBA-1561FBE03B66}"/>
          </ac:spMkLst>
        </pc:spChg>
      </pc:sldChg>
    </pc:docChg>
  </pc:docChgLst>
  <pc:docChgLst>
    <pc:chgData name="Punith Kumar P R" userId="9a44c4f715de08d8" providerId="Windows Live" clId="Web-{15289ACA-3046-4077-BBA1-CC6C7BEF9E8E}"/>
    <pc:docChg chg="modSld sldOrd">
      <pc:chgData name="Punith Kumar P R" userId="9a44c4f715de08d8" providerId="Windows Live" clId="Web-{15289ACA-3046-4077-BBA1-CC6C7BEF9E8E}" dt="2022-11-18T18:00:31.825" v="3"/>
      <pc:docMkLst>
        <pc:docMk/>
      </pc:docMkLst>
      <pc:sldChg chg="modSp">
        <pc:chgData name="Punith Kumar P R" userId="9a44c4f715de08d8" providerId="Windows Live" clId="Web-{15289ACA-3046-4077-BBA1-CC6C7BEF9E8E}" dt="2022-11-18T17:59:59.199" v="2" actId="20577"/>
        <pc:sldMkLst>
          <pc:docMk/>
          <pc:sldMk cId="2438355527" sldId="263"/>
        </pc:sldMkLst>
        <pc:spChg chg="mod">
          <ac:chgData name="Punith Kumar P R" userId="9a44c4f715de08d8" providerId="Windows Live" clId="Web-{15289ACA-3046-4077-BBA1-CC6C7BEF9E8E}" dt="2022-11-18T17:59:59.199" v="2" actId="20577"/>
          <ac:spMkLst>
            <pc:docMk/>
            <pc:sldMk cId="2438355527" sldId="263"/>
            <ac:spMk id="4" creationId="{D30B00CD-CB22-C9B9-C2A3-73292A4041DD}"/>
          </ac:spMkLst>
        </pc:spChg>
      </pc:sldChg>
      <pc:sldChg chg="ord">
        <pc:chgData name="Punith Kumar P R" userId="9a44c4f715de08d8" providerId="Windows Live" clId="Web-{15289ACA-3046-4077-BBA1-CC6C7BEF9E8E}" dt="2022-11-18T18:00:31.825" v="3"/>
        <pc:sldMkLst>
          <pc:docMk/>
          <pc:sldMk cId="1385980219" sldId="264"/>
        </pc:sldMkLst>
      </pc:sldChg>
    </pc:docChg>
  </pc:docChgLst>
  <pc:docChgLst>
    <pc:chgData name="shashank s p" userId="a6a58f33f52b9196" providerId="Windows Live" clId="Web-{985EAF42-F31D-40AB-81FF-EE0EE10EE11E}"/>
    <pc:docChg chg="addSld delSld modSld sldOrd">
      <pc:chgData name="shashank s p" userId="a6a58f33f52b9196" providerId="Windows Live" clId="Web-{985EAF42-F31D-40AB-81FF-EE0EE10EE11E}" dt="2022-11-18T17:46:02.916" v="881" actId="20577"/>
      <pc:docMkLst>
        <pc:docMk/>
      </pc:docMkLst>
      <pc:sldChg chg="addSp modSp">
        <pc:chgData name="shashank s p" userId="a6a58f33f52b9196" providerId="Windows Live" clId="Web-{985EAF42-F31D-40AB-81FF-EE0EE10EE11E}" dt="2022-11-18T17:46:02.916" v="881" actId="20577"/>
        <pc:sldMkLst>
          <pc:docMk/>
          <pc:sldMk cId="2438355527" sldId="263"/>
        </pc:sldMkLst>
        <pc:spChg chg="mod">
          <ac:chgData name="shashank s p" userId="a6a58f33f52b9196" providerId="Windows Live" clId="Web-{985EAF42-F31D-40AB-81FF-EE0EE10EE11E}" dt="2022-11-18T17:39:24.892" v="826" actId="20577"/>
          <ac:spMkLst>
            <pc:docMk/>
            <pc:sldMk cId="2438355527" sldId="263"/>
            <ac:spMk id="2" creationId="{8BE76D47-EFDA-55B0-FFCF-D2F7591C3E04}"/>
          </ac:spMkLst>
        </pc:spChg>
        <pc:spChg chg="mod">
          <ac:chgData name="shashank s p" userId="a6a58f33f52b9196" providerId="Windows Live" clId="Web-{985EAF42-F31D-40AB-81FF-EE0EE10EE11E}" dt="2022-11-18T16:28:58.878" v="27" actId="1076"/>
          <ac:spMkLst>
            <pc:docMk/>
            <pc:sldMk cId="2438355527" sldId="263"/>
            <ac:spMk id="3" creationId="{CCAD1DF5-6030-CAFA-633D-001722E41EEF}"/>
          </ac:spMkLst>
        </pc:spChg>
        <pc:spChg chg="add mod">
          <ac:chgData name="shashank s p" userId="a6a58f33f52b9196" providerId="Windows Live" clId="Web-{985EAF42-F31D-40AB-81FF-EE0EE10EE11E}" dt="2022-11-18T17:46:02.916" v="881" actId="20577"/>
          <ac:spMkLst>
            <pc:docMk/>
            <pc:sldMk cId="2438355527" sldId="263"/>
            <ac:spMk id="4" creationId="{D30B00CD-CB22-C9B9-C2A3-73292A4041DD}"/>
          </ac:spMkLst>
        </pc:spChg>
      </pc:sldChg>
      <pc:sldChg chg="modSp ord">
        <pc:chgData name="shashank s p" userId="a6a58f33f52b9196" providerId="Windows Live" clId="Web-{985EAF42-F31D-40AB-81FF-EE0EE10EE11E}" dt="2022-11-18T17:44:29.008" v="876" actId="20577"/>
        <pc:sldMkLst>
          <pc:docMk/>
          <pc:sldMk cId="1385980219" sldId="264"/>
        </pc:sldMkLst>
        <pc:spChg chg="mod">
          <ac:chgData name="shashank s p" userId="a6a58f33f52b9196" providerId="Windows Live" clId="Web-{985EAF42-F31D-40AB-81FF-EE0EE10EE11E}" dt="2022-11-18T17:39:31.470" v="827" actId="20577"/>
          <ac:spMkLst>
            <pc:docMk/>
            <pc:sldMk cId="1385980219" sldId="264"/>
            <ac:spMk id="2" creationId="{D54AE29D-5CA4-FFE8-D31E-AA74A8E4FEFA}"/>
          </ac:spMkLst>
        </pc:spChg>
        <pc:spChg chg="mod">
          <ac:chgData name="shashank s p" userId="a6a58f33f52b9196" providerId="Windows Live" clId="Web-{985EAF42-F31D-40AB-81FF-EE0EE10EE11E}" dt="2022-11-18T17:44:29.008" v="876" actId="20577"/>
          <ac:spMkLst>
            <pc:docMk/>
            <pc:sldMk cId="1385980219" sldId="264"/>
            <ac:spMk id="3" creationId="{C62A8C50-6EAF-0257-2E61-A35C14A01C34}"/>
          </ac:spMkLst>
        </pc:spChg>
      </pc:sldChg>
      <pc:sldChg chg="del">
        <pc:chgData name="shashank s p" userId="a6a58f33f52b9196" providerId="Windows Live" clId="Web-{985EAF42-F31D-40AB-81FF-EE0EE10EE11E}" dt="2022-11-18T17:36:21.216" v="759"/>
        <pc:sldMkLst>
          <pc:docMk/>
          <pc:sldMk cId="3440129525" sldId="265"/>
        </pc:sldMkLst>
      </pc:sldChg>
      <pc:sldChg chg="modSp">
        <pc:chgData name="shashank s p" userId="a6a58f33f52b9196" providerId="Windows Live" clId="Web-{985EAF42-F31D-40AB-81FF-EE0EE10EE11E}" dt="2022-11-18T17:43:12.725" v="871" actId="20577"/>
        <pc:sldMkLst>
          <pc:docMk/>
          <pc:sldMk cId="1167178565" sldId="266"/>
        </pc:sldMkLst>
        <pc:spChg chg="mod">
          <ac:chgData name="shashank s p" userId="a6a58f33f52b9196" providerId="Windows Live" clId="Web-{985EAF42-F31D-40AB-81FF-EE0EE10EE11E}" dt="2022-11-18T17:39:18.032" v="825" actId="20577"/>
          <ac:spMkLst>
            <pc:docMk/>
            <pc:sldMk cId="1167178565" sldId="266"/>
            <ac:spMk id="2" creationId="{2AB68CA3-7C3E-8E7E-F211-090EA868BB90}"/>
          </ac:spMkLst>
        </pc:spChg>
        <pc:spChg chg="mod">
          <ac:chgData name="shashank s p" userId="a6a58f33f52b9196" providerId="Windows Live" clId="Web-{985EAF42-F31D-40AB-81FF-EE0EE10EE11E}" dt="2022-11-18T17:43:12.725" v="871" actId="20577"/>
          <ac:spMkLst>
            <pc:docMk/>
            <pc:sldMk cId="1167178565" sldId="266"/>
            <ac:spMk id="3" creationId="{FC551E00-E024-597A-A3DD-456329C4D04D}"/>
          </ac:spMkLst>
        </pc:spChg>
      </pc:sldChg>
      <pc:sldChg chg="addSp modSp">
        <pc:chgData name="shashank s p" userId="a6a58f33f52b9196" providerId="Windows Live" clId="Web-{985EAF42-F31D-40AB-81FF-EE0EE10EE11E}" dt="2022-11-18T17:38:02.859" v="810" actId="20577"/>
        <pc:sldMkLst>
          <pc:docMk/>
          <pc:sldMk cId="1485468150" sldId="267"/>
        </pc:sldMkLst>
        <pc:spChg chg="mod">
          <ac:chgData name="shashank s p" userId="a6a58f33f52b9196" providerId="Windows Live" clId="Web-{985EAF42-F31D-40AB-81FF-EE0EE10EE11E}" dt="2022-11-18T17:05:27.129" v="568" actId="20577"/>
          <ac:spMkLst>
            <pc:docMk/>
            <pc:sldMk cId="1485468150" sldId="267"/>
            <ac:spMk id="2" creationId="{06F76070-2FB7-EA37-3EB4-A271F996E7D6}"/>
          </ac:spMkLst>
        </pc:spChg>
        <pc:spChg chg="mod">
          <ac:chgData name="shashank s p" userId="a6a58f33f52b9196" providerId="Windows Live" clId="Web-{985EAF42-F31D-40AB-81FF-EE0EE10EE11E}" dt="2022-11-18T17:07:52.523" v="605" actId="1076"/>
          <ac:spMkLst>
            <pc:docMk/>
            <pc:sldMk cId="1485468150" sldId="267"/>
            <ac:spMk id="3" creationId="{EA267D4B-AEEC-2890-03E8-66F58AAD02AF}"/>
          </ac:spMkLst>
        </pc:spChg>
        <pc:spChg chg="add mod">
          <ac:chgData name="shashank s p" userId="a6a58f33f52b9196" providerId="Windows Live" clId="Web-{985EAF42-F31D-40AB-81FF-EE0EE10EE11E}" dt="2022-11-18T17:08:07.820" v="608" actId="20577"/>
          <ac:spMkLst>
            <pc:docMk/>
            <pc:sldMk cId="1485468150" sldId="267"/>
            <ac:spMk id="4" creationId="{07705460-C90C-E9B1-E7E8-D7A93A39F9D4}"/>
          </ac:spMkLst>
        </pc:spChg>
        <pc:spChg chg="mod">
          <ac:chgData name="shashank s p" userId="a6a58f33f52b9196" providerId="Windows Live" clId="Web-{985EAF42-F31D-40AB-81FF-EE0EE10EE11E}" dt="2022-11-18T17:38:02.859" v="810" actId="20577"/>
          <ac:spMkLst>
            <pc:docMk/>
            <pc:sldMk cId="1485468150" sldId="267"/>
            <ac:spMk id="8" creationId="{EB64D7B1-7A80-025C-BBAE-23D106EC5F9C}"/>
          </ac:spMkLst>
        </pc:spChg>
      </pc:sldChg>
      <pc:sldChg chg="modSp">
        <pc:chgData name="shashank s p" userId="a6a58f33f52b9196" providerId="Windows Live" clId="Web-{985EAF42-F31D-40AB-81FF-EE0EE10EE11E}" dt="2022-11-18T17:42:31.443" v="853" actId="20577"/>
        <pc:sldMkLst>
          <pc:docMk/>
          <pc:sldMk cId="2242562111" sldId="268"/>
        </pc:sldMkLst>
        <pc:spChg chg="mod">
          <ac:chgData name="shashank s p" userId="a6a58f33f52b9196" providerId="Windows Live" clId="Web-{985EAF42-F31D-40AB-81FF-EE0EE10EE11E}" dt="2022-11-18T17:42:31.443" v="853" actId="20577"/>
          <ac:spMkLst>
            <pc:docMk/>
            <pc:sldMk cId="2242562111" sldId="268"/>
            <ac:spMk id="2" creationId="{84A37302-226B-0984-E7E2-C1016E00CDC3}"/>
          </ac:spMkLst>
        </pc:spChg>
      </pc:sldChg>
      <pc:sldChg chg="del">
        <pc:chgData name="shashank s p" userId="a6a58f33f52b9196" providerId="Windows Live" clId="Web-{985EAF42-F31D-40AB-81FF-EE0EE10EE11E}" dt="2022-11-18T16:58:39.682" v="506"/>
        <pc:sldMkLst>
          <pc:docMk/>
          <pc:sldMk cId="979664391" sldId="269"/>
        </pc:sldMkLst>
      </pc:sldChg>
      <pc:sldChg chg="modSp new ord">
        <pc:chgData name="shashank s p" userId="a6a58f33f52b9196" providerId="Windows Live" clId="Web-{985EAF42-F31D-40AB-81FF-EE0EE10EE11E}" dt="2022-11-18T17:39:36.080" v="828" actId="20577"/>
        <pc:sldMkLst>
          <pc:docMk/>
          <pc:sldMk cId="3452015783" sldId="270"/>
        </pc:sldMkLst>
        <pc:spChg chg="mod">
          <ac:chgData name="shashank s p" userId="a6a58f33f52b9196" providerId="Windows Live" clId="Web-{985EAF42-F31D-40AB-81FF-EE0EE10EE11E}" dt="2022-11-18T17:39:36.080" v="828" actId="20577"/>
          <ac:spMkLst>
            <pc:docMk/>
            <pc:sldMk cId="3452015783" sldId="270"/>
            <ac:spMk id="2" creationId="{3DB80B9A-11F0-8626-65CB-C3478B99D119}"/>
          </ac:spMkLst>
        </pc:spChg>
      </pc:sldChg>
      <pc:sldChg chg="modSp new">
        <pc:chgData name="shashank s p" userId="a6a58f33f52b9196" providerId="Windows Live" clId="Web-{985EAF42-F31D-40AB-81FF-EE0EE10EE11E}" dt="2022-11-18T17:38:53.766" v="824" actId="20577"/>
        <pc:sldMkLst>
          <pc:docMk/>
          <pc:sldMk cId="499818106" sldId="271"/>
        </pc:sldMkLst>
        <pc:spChg chg="mod">
          <ac:chgData name="shashank s p" userId="a6a58f33f52b9196" providerId="Windows Live" clId="Web-{985EAF42-F31D-40AB-81FF-EE0EE10EE11E}" dt="2022-11-18T17:38:40.750" v="821" actId="20577"/>
          <ac:spMkLst>
            <pc:docMk/>
            <pc:sldMk cId="499818106" sldId="271"/>
            <ac:spMk id="2" creationId="{07DE77ED-C76B-50CE-AC37-9F7C7869D9D8}"/>
          </ac:spMkLst>
        </pc:spChg>
        <pc:spChg chg="mod">
          <ac:chgData name="shashank s p" userId="a6a58f33f52b9196" providerId="Windows Live" clId="Web-{985EAF42-F31D-40AB-81FF-EE0EE10EE11E}" dt="2022-11-18T17:38:53.766" v="824" actId="20577"/>
          <ac:spMkLst>
            <pc:docMk/>
            <pc:sldMk cId="499818106" sldId="271"/>
            <ac:spMk id="3" creationId="{37601852-C7B7-3BEE-8621-DA5BB0E9DC0B}"/>
          </ac:spMkLst>
        </pc:spChg>
      </pc:sldChg>
    </pc:docChg>
  </pc:docChgLst>
</pc:chgInfo>
</file>

<file path=ppt/media/image1.jpeg>
</file>

<file path=ppt/media/image2.png>
</file>

<file path=ppt/media/image3.jpeg>
</file>

<file path=ppt/media/image4.jpe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11/25/2022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11/25/2022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11/25/2022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11/25/2022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11/25/2022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11/25/2022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11/25/2022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11/25/2022</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16427"/>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582334"/>
            <a:ext cx="6858000" cy="1272646"/>
          </a:xfrm>
        </p:spPr>
        <p:txBody>
          <a:bodyPr>
            <a:normAutofit fontScale="90000"/>
          </a:bodyPr>
          <a:lstStyle/>
          <a:p>
            <a:pPr algn="ctr"/>
            <a:r>
              <a:rPr lang="en-US" err="1">
                <a:ea typeface="+mj-lt"/>
                <a:cs typeface="+mj-lt"/>
              </a:rPr>
              <a:t>Iot</a:t>
            </a:r>
            <a:r>
              <a:rPr lang="en-US">
                <a:ea typeface="+mj-lt"/>
                <a:cs typeface="+mj-lt"/>
              </a:rPr>
              <a:t> based</a:t>
            </a:r>
            <a:r>
              <a:rPr lang="en-US">
                <a:latin typeface="Tw Cen MT"/>
                <a:ea typeface="+mj-lt"/>
                <a:cs typeface="+mj-lt"/>
              </a:rPr>
              <a:t> two</a:t>
            </a:r>
            <a:r>
              <a:rPr lang="en-US">
                <a:latin typeface="TW Cen MT"/>
                <a:ea typeface="+mj-lt"/>
                <a:cs typeface="+mj-lt"/>
              </a:rPr>
              <a:t> side </a:t>
            </a:r>
            <a:r>
              <a:rPr lang="en-US">
                <a:ea typeface="+mj-lt"/>
                <a:cs typeface="+mj-lt"/>
              </a:rPr>
              <a:t> safety vehicles</a:t>
            </a:r>
            <a:endParaRPr lang="en-US"/>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940704"/>
            <a:ext cx="6857999" cy="550863"/>
          </a:xfrm>
        </p:spPr>
        <p:txBody>
          <a:bodyPr>
            <a:normAutofit/>
          </a:bodyPr>
          <a:lstStyle/>
          <a:p>
            <a:pPr algn="ctr"/>
            <a:r>
              <a:rPr lang="en-US"/>
              <a:t>Team BIT BY BIT</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E77ED-C76B-50CE-AC37-9F7C7869D9D8}"/>
              </a:ext>
            </a:extLst>
          </p:cNvPr>
          <p:cNvSpPr>
            <a:spLocks noGrp="1"/>
          </p:cNvSpPr>
          <p:nvPr>
            <p:ph type="title"/>
          </p:nvPr>
        </p:nvSpPr>
        <p:spPr>
          <a:xfrm>
            <a:off x="3914247" y="1422852"/>
            <a:ext cx="3661832" cy="801237"/>
          </a:xfrm>
        </p:spPr>
        <p:txBody>
          <a:bodyPr/>
          <a:lstStyle/>
          <a:p>
            <a:pPr algn="ctr"/>
            <a:r>
              <a:rPr lang="en-GB">
                <a:solidFill>
                  <a:schemeClr val="bg2">
                    <a:lumMod val="75000"/>
                  </a:schemeClr>
                </a:solidFill>
              </a:rPr>
              <a:t>Team Members</a:t>
            </a:r>
            <a:endParaRPr lang="en-US"/>
          </a:p>
        </p:txBody>
      </p:sp>
      <p:sp>
        <p:nvSpPr>
          <p:cNvPr id="3" name="Content Placeholder 2">
            <a:extLst>
              <a:ext uri="{FF2B5EF4-FFF2-40B4-BE49-F238E27FC236}">
                <a16:creationId xmlns:a16="http://schemas.microsoft.com/office/drawing/2014/main" id="{37601852-C7B7-3BEE-8621-DA5BB0E9DC0B}"/>
              </a:ext>
            </a:extLst>
          </p:cNvPr>
          <p:cNvSpPr>
            <a:spLocks noGrp="1"/>
          </p:cNvSpPr>
          <p:nvPr>
            <p:ph idx="1"/>
          </p:nvPr>
        </p:nvSpPr>
        <p:spPr>
          <a:xfrm>
            <a:off x="3988329" y="2323570"/>
            <a:ext cx="3513666" cy="3541714"/>
          </a:xfrm>
        </p:spPr>
        <p:txBody>
          <a:bodyPr vert="horz" lIns="91440" tIns="45720" rIns="91440" bIns="45720" rtlCol="0" anchor="t">
            <a:normAutofit/>
          </a:bodyPr>
          <a:lstStyle/>
          <a:p>
            <a:pPr marL="0" indent="0" algn="ctr">
              <a:buNone/>
            </a:pPr>
            <a:r>
              <a:rPr lang="en-GB" sz="2800"/>
              <a:t>Punith Kumar P R</a:t>
            </a:r>
            <a:endParaRPr lang="en-US"/>
          </a:p>
          <a:p>
            <a:pPr marL="0" indent="0" algn="ctr">
              <a:buNone/>
            </a:pPr>
            <a:r>
              <a:rPr lang="en-GB" sz="2800"/>
              <a:t>Shashank S P</a:t>
            </a:r>
          </a:p>
          <a:p>
            <a:pPr marL="0" indent="0" algn="ctr">
              <a:buNone/>
            </a:pPr>
            <a:r>
              <a:rPr lang="en-GB" sz="2800"/>
              <a:t>Yogith G</a:t>
            </a:r>
          </a:p>
          <a:p>
            <a:pPr marL="0" indent="0" algn="ctr">
              <a:buNone/>
            </a:pPr>
            <a:r>
              <a:rPr lang="en-GB" sz="2800"/>
              <a:t>Swetha L</a:t>
            </a:r>
          </a:p>
        </p:txBody>
      </p:sp>
    </p:spTree>
    <p:extLst>
      <p:ext uri="{BB962C8B-B14F-4D97-AF65-F5344CB8AC3E}">
        <p14:creationId xmlns:p14="http://schemas.microsoft.com/office/powerpoint/2010/main" val="499818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80B9A-11F0-8626-65CB-C3478B99D119}"/>
              </a:ext>
            </a:extLst>
          </p:cNvPr>
          <p:cNvSpPr>
            <a:spLocks noGrp="1"/>
          </p:cNvSpPr>
          <p:nvPr>
            <p:ph type="title"/>
          </p:nvPr>
        </p:nvSpPr>
        <p:spPr/>
        <p:txBody>
          <a:bodyPr>
            <a:normAutofit/>
          </a:bodyPr>
          <a:lstStyle/>
          <a:p>
            <a:pPr algn="ctr"/>
            <a:r>
              <a:rPr lang="en-GB" sz="3400">
                <a:solidFill>
                  <a:schemeClr val="bg1"/>
                </a:solidFill>
              </a:rPr>
              <a:t>Problem Statement</a:t>
            </a:r>
            <a:endParaRPr lang="en-US" sz="3400">
              <a:solidFill>
                <a:schemeClr val="bg1"/>
              </a:solidFill>
            </a:endParaRPr>
          </a:p>
        </p:txBody>
      </p:sp>
      <p:sp>
        <p:nvSpPr>
          <p:cNvPr id="3" name="Content Placeholder 2">
            <a:extLst>
              <a:ext uri="{FF2B5EF4-FFF2-40B4-BE49-F238E27FC236}">
                <a16:creationId xmlns:a16="http://schemas.microsoft.com/office/drawing/2014/main" id="{03C3576D-23EC-CE7A-5D37-F84A36B256AA}"/>
              </a:ext>
            </a:extLst>
          </p:cNvPr>
          <p:cNvSpPr>
            <a:spLocks noGrp="1"/>
          </p:cNvSpPr>
          <p:nvPr>
            <p:ph idx="1"/>
          </p:nvPr>
        </p:nvSpPr>
        <p:spPr/>
        <p:txBody>
          <a:bodyPr vert="horz" lIns="91440" tIns="45720" rIns="91440" bIns="45720" rtlCol="0" anchor="t">
            <a:normAutofit/>
          </a:bodyPr>
          <a:lstStyle/>
          <a:p>
            <a:r>
              <a:rPr lang="en-US">
                <a:latin typeface="TW Cen MT"/>
              </a:rPr>
              <a:t>Pedestrian deaths account for around 30% of all deaths from road traffic crashes in India. In some large Indian cities the proportions of pedestrians killed is up to 60% of all road traffic deaths.</a:t>
            </a:r>
            <a:endParaRPr lang="en-US">
              <a:ea typeface="+mn-lt"/>
              <a:cs typeface="+mn-lt"/>
            </a:endParaRPr>
          </a:p>
          <a:p>
            <a:r>
              <a:rPr lang="en-US">
                <a:latin typeface="TW Cen MT"/>
              </a:rPr>
              <a:t>One serious road accident in the country occurs every minute and 16 die on Indian roads every hour. Around 1214 road crashes occur every day in India.</a:t>
            </a:r>
            <a:endParaRPr lang="en-US">
              <a:ea typeface="+mn-lt"/>
              <a:cs typeface="+mn-lt"/>
            </a:endParaRPr>
          </a:p>
        </p:txBody>
      </p:sp>
    </p:spTree>
    <p:extLst>
      <p:ext uri="{BB962C8B-B14F-4D97-AF65-F5344CB8AC3E}">
        <p14:creationId xmlns:p14="http://schemas.microsoft.com/office/powerpoint/2010/main" val="3452015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76D47-EFDA-55B0-FFCF-D2F7591C3E04}"/>
              </a:ext>
            </a:extLst>
          </p:cNvPr>
          <p:cNvSpPr>
            <a:spLocks noGrp="1"/>
          </p:cNvSpPr>
          <p:nvPr>
            <p:ph type="title"/>
          </p:nvPr>
        </p:nvSpPr>
        <p:spPr>
          <a:xfrm>
            <a:off x="1035580" y="343352"/>
            <a:ext cx="9905998" cy="907070"/>
          </a:xfrm>
        </p:spPr>
        <p:txBody>
          <a:bodyPr/>
          <a:lstStyle/>
          <a:p>
            <a:pPr algn="ctr"/>
            <a:r>
              <a:rPr lang="en-US">
                <a:solidFill>
                  <a:schemeClr val="bg2">
                    <a:lumMod val="75000"/>
                  </a:schemeClr>
                </a:solidFill>
              </a:rPr>
              <a:t>Solution / idea overview</a:t>
            </a:r>
          </a:p>
        </p:txBody>
      </p:sp>
      <p:sp>
        <p:nvSpPr>
          <p:cNvPr id="3" name="Content Placeholder 2">
            <a:extLst>
              <a:ext uri="{FF2B5EF4-FFF2-40B4-BE49-F238E27FC236}">
                <a16:creationId xmlns:a16="http://schemas.microsoft.com/office/drawing/2014/main" id="{CCAD1DF5-6030-CAFA-633D-001722E41EEF}"/>
              </a:ext>
            </a:extLst>
          </p:cNvPr>
          <p:cNvSpPr>
            <a:spLocks noGrp="1"/>
          </p:cNvSpPr>
          <p:nvPr>
            <p:ph idx="1"/>
          </p:nvPr>
        </p:nvSpPr>
        <p:spPr>
          <a:xfrm>
            <a:off x="1040771" y="2206355"/>
            <a:ext cx="9905999" cy="3541714"/>
          </a:xfrm>
        </p:spPr>
        <p:txBody>
          <a:bodyPr vert="horz" lIns="91440" tIns="45720" rIns="91440" bIns="45720" rtlCol="0" anchor="t">
            <a:normAutofit/>
          </a:bodyPr>
          <a:lstStyle/>
          <a:p>
            <a:pPr marL="0" indent="0">
              <a:buNone/>
            </a:pPr>
            <a:endParaRPr lang="en-US"/>
          </a:p>
          <a:p>
            <a:pPr marL="0" indent="0">
              <a:buNone/>
            </a:pPr>
            <a:endParaRPr lang="en-US"/>
          </a:p>
        </p:txBody>
      </p:sp>
      <p:sp>
        <p:nvSpPr>
          <p:cNvPr id="4" name="TextBox 3">
            <a:extLst>
              <a:ext uri="{FF2B5EF4-FFF2-40B4-BE49-F238E27FC236}">
                <a16:creationId xmlns:a16="http://schemas.microsoft.com/office/drawing/2014/main" id="{D30B00CD-CB22-C9B9-C2A3-73292A4041DD}"/>
              </a:ext>
            </a:extLst>
          </p:cNvPr>
          <p:cNvSpPr txBox="1"/>
          <p:nvPr/>
        </p:nvSpPr>
        <p:spPr>
          <a:xfrm>
            <a:off x="1242228" y="1433726"/>
            <a:ext cx="10053596" cy="57861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800">
                <a:ea typeface="+mn-lt"/>
                <a:cs typeface="+mn-lt"/>
              </a:rPr>
              <a:t>As a solution to the above problem, we are developing an </a:t>
            </a:r>
            <a:r>
              <a:rPr lang="en-US" sz="2800" err="1">
                <a:ea typeface="+mn-lt"/>
                <a:cs typeface="+mn-lt"/>
              </a:rPr>
              <a:t>lOT</a:t>
            </a:r>
            <a:r>
              <a:rPr lang="en-US" sz="2800">
                <a:ea typeface="+mn-lt"/>
                <a:cs typeface="+mn-lt"/>
              </a:rPr>
              <a:t> system that can be implemented in vehicles to avoid the chances of accidents and damage caused by those accidents to pedestrians.</a:t>
            </a:r>
          </a:p>
          <a:p>
            <a:pPr marL="342900" indent="-342900">
              <a:buFont typeface="Arial"/>
              <a:buChar char="•"/>
            </a:pPr>
            <a:r>
              <a:rPr lang="en-US" sz="2800">
                <a:latin typeface="Tw Cen MT"/>
              </a:rPr>
              <a:t>It is also likely to prevent the vehicle to hit the other obstacles and In case of accidents due to rash driving if the vehicle tilts or if vehicles hit by other vehicles system</a:t>
            </a:r>
            <a:endParaRPr lang="en-US">
              <a:latin typeface="Tw Cen MT"/>
            </a:endParaRPr>
          </a:p>
          <a:p>
            <a:pPr marL="342900" indent="-342900">
              <a:buFont typeface="Arial"/>
              <a:buChar char="•"/>
            </a:pPr>
            <a:r>
              <a:rPr lang="en-US" sz="2800">
                <a:latin typeface="Tw Cen MT"/>
              </a:rPr>
              <a:t>immediately stops the wheels which prevents the further drift of the vehicle.</a:t>
            </a:r>
            <a:endParaRPr lang="en-US"/>
          </a:p>
          <a:p>
            <a:pPr marL="342900" indent="-342900">
              <a:buFont typeface="Arial"/>
              <a:buChar char="•"/>
            </a:pPr>
            <a:r>
              <a:rPr lang="en-US" sz="2800">
                <a:latin typeface="Tw Cen MT"/>
              </a:rPr>
              <a:t>If accident is caused, system notifies and </a:t>
            </a:r>
            <a:r>
              <a:rPr lang="en-US" sz="2800">
                <a:latin typeface="TW Cen MT"/>
              </a:rPr>
              <a:t>sends the accident location to </a:t>
            </a:r>
            <a:r>
              <a:rPr lang="en-US" sz="2800">
                <a:latin typeface="Tw Cen MT"/>
              </a:rPr>
              <a:t>the emergency number.</a:t>
            </a:r>
          </a:p>
          <a:p>
            <a:pPr marL="342900" indent="-342900">
              <a:buFont typeface="Arial"/>
              <a:buChar char="•"/>
            </a:pPr>
            <a:endParaRPr lang="en-US" sz="2400">
              <a:latin typeface="Tw Cen MT"/>
            </a:endParaRPr>
          </a:p>
          <a:p>
            <a:pPr>
              <a:buFont typeface="Arial"/>
              <a:buChar char="•"/>
            </a:pPr>
            <a:endParaRPr lang="en-US" sz="2400">
              <a:latin typeface="Tw Cen MT"/>
            </a:endParaRPr>
          </a:p>
          <a:p>
            <a:pPr marL="342900" indent="-342900">
              <a:buFont typeface="Arial"/>
              <a:buChar char="•"/>
            </a:pPr>
            <a:endParaRPr lang="en-US" sz="2400">
              <a:latin typeface="TW Cen MT"/>
            </a:endParaRPr>
          </a:p>
          <a:p>
            <a:endParaRPr lang="en-GB"/>
          </a:p>
        </p:txBody>
      </p:sp>
    </p:spTree>
    <p:extLst>
      <p:ext uri="{BB962C8B-B14F-4D97-AF65-F5344CB8AC3E}">
        <p14:creationId xmlns:p14="http://schemas.microsoft.com/office/powerpoint/2010/main" val="24383555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76D47-EFDA-55B0-FFCF-D2F7591C3E04}"/>
              </a:ext>
            </a:extLst>
          </p:cNvPr>
          <p:cNvSpPr>
            <a:spLocks noGrp="1"/>
          </p:cNvSpPr>
          <p:nvPr>
            <p:ph type="title"/>
          </p:nvPr>
        </p:nvSpPr>
        <p:spPr>
          <a:xfrm>
            <a:off x="1035580" y="343352"/>
            <a:ext cx="9905998" cy="907070"/>
          </a:xfrm>
        </p:spPr>
        <p:txBody>
          <a:bodyPr/>
          <a:lstStyle/>
          <a:p>
            <a:pPr algn="ctr"/>
            <a:r>
              <a:rPr lang="en-US">
                <a:solidFill>
                  <a:schemeClr val="bg2">
                    <a:lumMod val="75000"/>
                  </a:schemeClr>
                </a:solidFill>
              </a:rPr>
              <a:t>Solution / idea overview</a:t>
            </a:r>
          </a:p>
        </p:txBody>
      </p:sp>
      <p:sp>
        <p:nvSpPr>
          <p:cNvPr id="3" name="Content Placeholder 2">
            <a:extLst>
              <a:ext uri="{FF2B5EF4-FFF2-40B4-BE49-F238E27FC236}">
                <a16:creationId xmlns:a16="http://schemas.microsoft.com/office/drawing/2014/main" id="{CCAD1DF5-6030-CAFA-633D-001722E41EEF}"/>
              </a:ext>
            </a:extLst>
          </p:cNvPr>
          <p:cNvSpPr>
            <a:spLocks noGrp="1"/>
          </p:cNvSpPr>
          <p:nvPr>
            <p:ph idx="1"/>
          </p:nvPr>
        </p:nvSpPr>
        <p:spPr>
          <a:xfrm>
            <a:off x="1040771" y="2206355"/>
            <a:ext cx="9905999" cy="3541714"/>
          </a:xfrm>
        </p:spPr>
        <p:txBody>
          <a:bodyPr vert="horz" lIns="91440" tIns="45720" rIns="91440" bIns="45720" rtlCol="0" anchor="t">
            <a:normAutofit/>
          </a:bodyPr>
          <a:lstStyle/>
          <a:p>
            <a:pPr marL="0" indent="0">
              <a:buNone/>
            </a:pPr>
            <a:endParaRPr lang="en-US"/>
          </a:p>
          <a:p>
            <a:pPr marL="0" indent="0">
              <a:buNone/>
            </a:pPr>
            <a:endParaRPr lang="en-US"/>
          </a:p>
        </p:txBody>
      </p:sp>
      <p:sp>
        <p:nvSpPr>
          <p:cNvPr id="4" name="TextBox 3">
            <a:extLst>
              <a:ext uri="{FF2B5EF4-FFF2-40B4-BE49-F238E27FC236}">
                <a16:creationId xmlns:a16="http://schemas.microsoft.com/office/drawing/2014/main" id="{D30B00CD-CB22-C9B9-C2A3-73292A4041DD}"/>
              </a:ext>
            </a:extLst>
          </p:cNvPr>
          <p:cNvSpPr txBox="1"/>
          <p:nvPr/>
        </p:nvSpPr>
        <p:spPr>
          <a:xfrm>
            <a:off x="1242228" y="1433726"/>
            <a:ext cx="10053596" cy="49244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Arial"/>
              <a:buChar char="•"/>
            </a:pPr>
            <a:r>
              <a:rPr lang="en-US" sz="2800">
                <a:ea typeface="+mn-lt"/>
                <a:cs typeface="+mn-lt"/>
              </a:rPr>
              <a:t>As a solution to the above problem, we are developing an </a:t>
            </a:r>
            <a:r>
              <a:rPr lang="en-US" sz="2800" err="1">
                <a:ea typeface="+mn-lt"/>
                <a:cs typeface="+mn-lt"/>
              </a:rPr>
              <a:t>lOT</a:t>
            </a:r>
            <a:r>
              <a:rPr lang="en-US" sz="2800">
                <a:ea typeface="+mn-lt"/>
                <a:cs typeface="+mn-lt"/>
              </a:rPr>
              <a:t> system that can be implemented in vehicles to avoid the chances of accidents and damage caused by those accidents to pedestrians.</a:t>
            </a:r>
          </a:p>
          <a:p>
            <a:pPr marL="342900" indent="-342900">
              <a:buFont typeface="Arial"/>
              <a:buChar char="•"/>
            </a:pPr>
            <a:r>
              <a:rPr lang="en-US" sz="2800">
                <a:latin typeface="Tw Cen MT"/>
              </a:rPr>
              <a:t>In case of accidents due to rash driving or if the vehicle crashes into the obstacle, the system immediately stops the wheels which prevents the further drift of the vehicle.</a:t>
            </a:r>
            <a:endParaRPr lang="en-US"/>
          </a:p>
          <a:p>
            <a:pPr marL="342900" indent="-342900">
              <a:buFont typeface="Arial"/>
              <a:buChar char="•"/>
            </a:pPr>
            <a:r>
              <a:rPr lang="en-US" sz="2800">
                <a:latin typeface="Tw Cen MT"/>
              </a:rPr>
              <a:t>If accident is caused, system notifies and </a:t>
            </a:r>
            <a:r>
              <a:rPr lang="en-US" sz="2800">
                <a:latin typeface="TW Cen MT"/>
              </a:rPr>
              <a:t>sends the accident location to </a:t>
            </a:r>
            <a:r>
              <a:rPr lang="en-US" sz="2800">
                <a:latin typeface="Tw Cen MT"/>
              </a:rPr>
              <a:t>the emergency number.</a:t>
            </a:r>
          </a:p>
          <a:p>
            <a:pPr marL="342900" indent="-342900">
              <a:buFont typeface="Arial"/>
              <a:buChar char="•"/>
            </a:pPr>
            <a:endParaRPr lang="en-US" sz="2400">
              <a:latin typeface="Tw Cen MT"/>
            </a:endParaRPr>
          </a:p>
          <a:p>
            <a:pPr>
              <a:buFont typeface="Arial"/>
              <a:buChar char="•"/>
            </a:pPr>
            <a:endParaRPr lang="en-US" sz="2400">
              <a:latin typeface="Tw Cen MT"/>
            </a:endParaRPr>
          </a:p>
          <a:p>
            <a:pPr marL="342900" indent="-342900">
              <a:buFont typeface="Arial"/>
              <a:buChar char="•"/>
            </a:pPr>
            <a:endParaRPr lang="en-US" sz="2400">
              <a:latin typeface="TW Cen MT"/>
            </a:endParaRPr>
          </a:p>
          <a:p>
            <a:endParaRPr lang="en-GB"/>
          </a:p>
        </p:txBody>
      </p:sp>
    </p:spTree>
    <p:extLst>
      <p:ext uri="{BB962C8B-B14F-4D97-AF65-F5344CB8AC3E}">
        <p14:creationId xmlns:p14="http://schemas.microsoft.com/office/powerpoint/2010/main" val="947351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76070-2FB7-EA37-3EB4-A271F996E7D6}"/>
              </a:ext>
            </a:extLst>
          </p:cNvPr>
          <p:cNvSpPr>
            <a:spLocks noGrp="1"/>
          </p:cNvSpPr>
          <p:nvPr>
            <p:ph type="title"/>
          </p:nvPr>
        </p:nvSpPr>
        <p:spPr>
          <a:xfrm>
            <a:off x="972080" y="216352"/>
            <a:ext cx="9905998" cy="949404"/>
          </a:xfrm>
        </p:spPr>
        <p:txBody>
          <a:bodyPr/>
          <a:lstStyle/>
          <a:p>
            <a:pPr algn="ctr"/>
            <a:r>
              <a:rPr lang="en-US">
                <a:solidFill>
                  <a:schemeClr val="bg1"/>
                </a:solidFill>
              </a:rPr>
              <a:t>Tech Stack</a:t>
            </a:r>
          </a:p>
        </p:txBody>
      </p:sp>
      <p:sp>
        <p:nvSpPr>
          <p:cNvPr id="8" name="Content Placeholder 7">
            <a:extLst>
              <a:ext uri="{FF2B5EF4-FFF2-40B4-BE49-F238E27FC236}">
                <a16:creationId xmlns:a16="http://schemas.microsoft.com/office/drawing/2014/main" id="{EB64D7B1-7A80-025C-BBAE-23D106EC5F9C}"/>
              </a:ext>
            </a:extLst>
          </p:cNvPr>
          <p:cNvSpPr>
            <a:spLocks noGrp="1"/>
          </p:cNvSpPr>
          <p:nvPr>
            <p:ph idx="1"/>
          </p:nvPr>
        </p:nvSpPr>
        <p:spPr>
          <a:xfrm>
            <a:off x="1120245" y="1095904"/>
            <a:ext cx="3862916" cy="4843464"/>
          </a:xfrm>
        </p:spPr>
        <p:txBody>
          <a:bodyPr vert="horz" lIns="91440" tIns="45720" rIns="91440" bIns="45720" rtlCol="0" anchor="t">
            <a:normAutofit fontScale="92500" lnSpcReduction="20000"/>
          </a:bodyPr>
          <a:lstStyle/>
          <a:p>
            <a:pPr marL="0" indent="0">
              <a:buNone/>
            </a:pPr>
            <a:r>
              <a:rPr lang="en-US" sz="2800" u="sng" dirty="0">
                <a:ea typeface="+mn-lt"/>
                <a:cs typeface="+mn-lt"/>
              </a:rPr>
              <a:t>Hardware components</a:t>
            </a:r>
          </a:p>
          <a:p>
            <a:r>
              <a:rPr lang="en-US" dirty="0">
                <a:ea typeface="+mn-lt"/>
                <a:cs typeface="+mn-lt"/>
              </a:rPr>
              <a:t>TTGO TCALL SIM 800L</a:t>
            </a:r>
          </a:p>
          <a:p>
            <a:pPr marL="0" indent="0">
              <a:buNone/>
            </a:pPr>
            <a:r>
              <a:rPr lang="en-US" dirty="0">
                <a:ea typeface="+mn-lt"/>
                <a:cs typeface="+mn-lt"/>
              </a:rPr>
              <a:t>   (ESP32 + SIM module)</a:t>
            </a:r>
          </a:p>
          <a:p>
            <a:r>
              <a:rPr lang="en-US" dirty="0">
                <a:ea typeface="+mn-lt"/>
                <a:cs typeface="+mn-lt"/>
              </a:rPr>
              <a:t>PIR Motion Sensor</a:t>
            </a:r>
            <a:endParaRPr lang="en-US" dirty="0"/>
          </a:p>
          <a:p>
            <a:r>
              <a:rPr lang="en-US" dirty="0">
                <a:ea typeface="+mn-lt"/>
                <a:cs typeface="+mn-lt"/>
              </a:rPr>
              <a:t>Tilt Sensor</a:t>
            </a:r>
          </a:p>
          <a:p>
            <a:r>
              <a:rPr lang="en-US" dirty="0">
                <a:ea typeface="+mn-lt"/>
                <a:cs typeface="+mn-lt"/>
              </a:rPr>
              <a:t>Ultrasonic Sensor</a:t>
            </a:r>
            <a:endParaRPr lang="en-US" dirty="0"/>
          </a:p>
          <a:p>
            <a:r>
              <a:rPr lang="en-US">
                <a:ea typeface="+mn-lt"/>
                <a:cs typeface="+mn-lt"/>
              </a:rPr>
              <a:t>Impact switch</a:t>
            </a:r>
          </a:p>
          <a:p>
            <a:r>
              <a:rPr lang="en-US" dirty="0">
                <a:ea typeface="+mn-lt"/>
                <a:cs typeface="+mn-lt"/>
              </a:rPr>
              <a:t>Motor Driver/ Motor</a:t>
            </a:r>
          </a:p>
          <a:p>
            <a:r>
              <a:rPr lang="en-US" dirty="0">
                <a:ea typeface="+mn-lt"/>
                <a:cs typeface="+mn-lt"/>
              </a:rPr>
              <a:t>LCD Display</a:t>
            </a:r>
          </a:p>
          <a:p>
            <a:r>
              <a:rPr lang="en-US" dirty="0">
                <a:ea typeface="+mn-lt"/>
                <a:cs typeface="+mn-lt"/>
              </a:rPr>
              <a:t>Buzzer</a:t>
            </a:r>
          </a:p>
        </p:txBody>
      </p:sp>
      <p:sp>
        <p:nvSpPr>
          <p:cNvPr id="9" name="TextBox 8">
            <a:extLst>
              <a:ext uri="{FF2B5EF4-FFF2-40B4-BE49-F238E27FC236}">
                <a16:creationId xmlns:a16="http://schemas.microsoft.com/office/drawing/2014/main" id="{C9FE6C37-0BE2-A93F-FF54-6C01CB631B2F}"/>
              </a:ext>
            </a:extLst>
          </p:cNvPr>
          <p:cNvSpPr txBox="1"/>
          <p:nvPr/>
        </p:nvSpPr>
        <p:spPr>
          <a:xfrm>
            <a:off x="-90487" y="1428750"/>
            <a:ext cx="180975" cy="3619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12" name="Content Placeholder 7">
            <a:extLst>
              <a:ext uri="{FF2B5EF4-FFF2-40B4-BE49-F238E27FC236}">
                <a16:creationId xmlns:a16="http://schemas.microsoft.com/office/drawing/2014/main" id="{8F4B3FC9-EF07-E759-AE46-FDC9FA001B9F}"/>
              </a:ext>
            </a:extLst>
          </p:cNvPr>
          <p:cNvSpPr txBox="1">
            <a:spLocks/>
          </p:cNvSpPr>
          <p:nvPr/>
        </p:nvSpPr>
        <p:spPr>
          <a:xfrm>
            <a:off x="6098645" y="1163637"/>
            <a:ext cx="3862916" cy="4695297"/>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nSpc>
                <a:spcPct val="100000"/>
              </a:lnSpc>
              <a:spcBef>
                <a:spcPts val="0"/>
              </a:spcBef>
              <a:buNone/>
            </a:pPr>
            <a:r>
              <a:rPr lang="en-US" sz="2800" i="1" u="sng">
                <a:ea typeface="+mn-lt"/>
                <a:cs typeface="+mn-lt"/>
              </a:rPr>
              <a:t>Technologies</a:t>
            </a:r>
          </a:p>
          <a:p>
            <a:pPr marL="457200" indent="-457200">
              <a:lnSpc>
                <a:spcPct val="100000"/>
              </a:lnSpc>
              <a:spcBef>
                <a:spcPts val="0"/>
              </a:spcBef>
            </a:pPr>
            <a:r>
              <a:rPr lang="en-US" sz="2800" i="1">
                <a:ea typeface="+mn-lt"/>
                <a:cs typeface="+mn-lt"/>
              </a:rPr>
              <a:t>Internet of Things(IoT)</a:t>
            </a:r>
          </a:p>
          <a:p>
            <a:pPr marL="0" indent="0">
              <a:lnSpc>
                <a:spcPct val="100000"/>
              </a:lnSpc>
              <a:spcBef>
                <a:spcPts val="0"/>
              </a:spcBef>
              <a:buNone/>
            </a:pPr>
            <a:endParaRPr lang="en-US" sz="2800" i="1">
              <a:ea typeface="+mn-lt"/>
              <a:cs typeface="+mn-lt"/>
            </a:endParaRPr>
          </a:p>
          <a:p>
            <a:pPr marL="0" indent="0">
              <a:lnSpc>
                <a:spcPct val="100000"/>
              </a:lnSpc>
              <a:spcBef>
                <a:spcPts val="0"/>
              </a:spcBef>
              <a:buNone/>
            </a:pPr>
            <a:r>
              <a:rPr lang="en-US" sz="2800" i="1" u="sng">
                <a:ea typeface="+mn-lt"/>
                <a:cs typeface="+mn-lt"/>
              </a:rPr>
              <a:t>Software Application</a:t>
            </a:r>
          </a:p>
          <a:p>
            <a:pPr marL="457200" indent="-457200">
              <a:lnSpc>
                <a:spcPct val="100000"/>
              </a:lnSpc>
              <a:spcBef>
                <a:spcPts val="0"/>
              </a:spcBef>
            </a:pPr>
            <a:r>
              <a:rPr lang="en-US" sz="2800">
                <a:ea typeface="+mn-lt"/>
                <a:cs typeface="+mn-lt"/>
              </a:rPr>
              <a:t>Arduino IDE </a:t>
            </a:r>
            <a:endParaRPr lang="en-US"/>
          </a:p>
          <a:p>
            <a:pPr marL="457200" indent="-457200">
              <a:lnSpc>
                <a:spcPct val="100000"/>
              </a:lnSpc>
              <a:spcBef>
                <a:spcPts val="0"/>
              </a:spcBef>
            </a:pPr>
            <a:r>
              <a:rPr lang="en-US" sz="2800">
                <a:ea typeface="+mn-lt"/>
                <a:cs typeface="+mn-lt"/>
              </a:rPr>
              <a:t>Embedded C/C++</a:t>
            </a:r>
          </a:p>
          <a:p>
            <a:pPr marL="457200" indent="-457200">
              <a:lnSpc>
                <a:spcPct val="100000"/>
              </a:lnSpc>
              <a:spcBef>
                <a:spcPts val="0"/>
              </a:spcBef>
            </a:pPr>
            <a:endParaRPr lang="en-US"/>
          </a:p>
          <a:p>
            <a:pPr marL="0" indent="0">
              <a:lnSpc>
                <a:spcPct val="100000"/>
              </a:lnSpc>
              <a:spcBef>
                <a:spcPts val="0"/>
              </a:spcBef>
              <a:buNone/>
            </a:pPr>
            <a:endParaRPr lang="en-US"/>
          </a:p>
        </p:txBody>
      </p:sp>
    </p:spTree>
    <p:extLst>
      <p:ext uri="{BB962C8B-B14F-4D97-AF65-F5344CB8AC3E}">
        <p14:creationId xmlns:p14="http://schemas.microsoft.com/office/powerpoint/2010/main" val="1485468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1DA6D-A5A6-4E12-FCD2-595637F5D309}"/>
              </a:ext>
            </a:extLst>
          </p:cNvPr>
          <p:cNvSpPr>
            <a:spLocks noGrp="1"/>
          </p:cNvSpPr>
          <p:nvPr>
            <p:ph type="title"/>
          </p:nvPr>
        </p:nvSpPr>
        <p:spPr>
          <a:xfrm>
            <a:off x="5768630" y="2153563"/>
            <a:ext cx="6228519" cy="2229526"/>
          </a:xfrm>
        </p:spPr>
        <p:txBody>
          <a:bodyPr>
            <a:normAutofit/>
          </a:bodyPr>
          <a:lstStyle/>
          <a:p>
            <a:r>
              <a:rPr lang="en-US" sz="4400"/>
              <a:t>System flow diagram</a:t>
            </a:r>
          </a:p>
        </p:txBody>
      </p:sp>
      <p:pic>
        <p:nvPicPr>
          <p:cNvPr id="4" name="Picture 4" descr="Diagram&#10;&#10;Description automatically generated">
            <a:extLst>
              <a:ext uri="{FF2B5EF4-FFF2-40B4-BE49-F238E27FC236}">
                <a16:creationId xmlns:a16="http://schemas.microsoft.com/office/drawing/2014/main" id="{9A092C3F-C1B6-0961-3406-A436F3401609}"/>
              </a:ext>
            </a:extLst>
          </p:cNvPr>
          <p:cNvPicPr>
            <a:picLocks noGrp="1" noChangeAspect="1"/>
          </p:cNvPicPr>
          <p:nvPr>
            <p:ph idx="1"/>
          </p:nvPr>
        </p:nvPicPr>
        <p:blipFill>
          <a:blip r:embed="rId2"/>
          <a:stretch>
            <a:fillRect/>
          </a:stretch>
        </p:blipFill>
        <p:spPr>
          <a:xfrm>
            <a:off x="1524588" y="107053"/>
            <a:ext cx="3706256" cy="6424060"/>
          </a:xfrm>
        </p:spPr>
      </p:pic>
    </p:spTree>
    <p:extLst>
      <p:ext uri="{BB962C8B-B14F-4D97-AF65-F5344CB8AC3E}">
        <p14:creationId xmlns:p14="http://schemas.microsoft.com/office/powerpoint/2010/main" val="4215537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5AE74A-8811-5757-D0F7-4D2A0DBF4DDC}"/>
              </a:ext>
            </a:extLst>
          </p:cNvPr>
          <p:cNvPicPr>
            <a:picLocks noChangeAspect="1"/>
          </p:cNvPicPr>
          <p:nvPr/>
        </p:nvPicPr>
        <p:blipFill>
          <a:blip r:embed="rId2"/>
          <a:stretch>
            <a:fillRect/>
          </a:stretch>
        </p:blipFill>
        <p:spPr>
          <a:xfrm>
            <a:off x="1333500" y="61912"/>
            <a:ext cx="9525000" cy="6734175"/>
          </a:xfrm>
          <a:prstGeom prst="rect">
            <a:avLst/>
          </a:prstGeom>
        </p:spPr>
      </p:pic>
    </p:spTree>
    <p:extLst>
      <p:ext uri="{BB962C8B-B14F-4D97-AF65-F5344CB8AC3E}">
        <p14:creationId xmlns:p14="http://schemas.microsoft.com/office/powerpoint/2010/main" val="91082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E21D407-1624-81C5-7CBA-1561FBE03B66}"/>
              </a:ext>
            </a:extLst>
          </p:cNvPr>
          <p:cNvSpPr txBox="1"/>
          <p:nvPr/>
        </p:nvSpPr>
        <p:spPr>
          <a:xfrm>
            <a:off x="873673" y="2446940"/>
            <a:ext cx="10779671" cy="156966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i="1">
                <a:solidFill>
                  <a:schemeClr val="bg2">
                    <a:lumMod val="75000"/>
                  </a:schemeClr>
                </a:solidFill>
                <a:latin typeface="Nyala"/>
              </a:rPr>
              <a:t>       THANK YOU</a:t>
            </a:r>
          </a:p>
        </p:txBody>
      </p:sp>
    </p:spTree>
    <p:extLst>
      <p:ext uri="{BB962C8B-B14F-4D97-AF65-F5344CB8AC3E}">
        <p14:creationId xmlns:p14="http://schemas.microsoft.com/office/powerpoint/2010/main" val="36686514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C41CBB0-BAA0-4983-8F2B-E10AF3358DA8}">
  <ds:schemaRefs>
    <ds:schemaRef ds:uri="71af3243-3dd4-4a8d-8c0d-dd76da1f02a5"/>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336</Words>
  <Application>Microsoft Office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Nyala</vt:lpstr>
      <vt:lpstr>TW Cen MT</vt:lpstr>
      <vt:lpstr>TW Cen MT</vt:lpstr>
      <vt:lpstr>Circuit</vt:lpstr>
      <vt:lpstr>Iot based two side  safety vehicles</vt:lpstr>
      <vt:lpstr>Team Members</vt:lpstr>
      <vt:lpstr>Problem Statement</vt:lpstr>
      <vt:lpstr>Solution / idea overview</vt:lpstr>
      <vt:lpstr>Solution / idea overview</vt:lpstr>
      <vt:lpstr>Tech Stack</vt:lpstr>
      <vt:lpstr>System flow diagram</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Pedestrian safety</dc:title>
  <dc:creator>Punith Kumar P R</dc:creator>
  <cp:lastModifiedBy>Punith Kumar P R</cp:lastModifiedBy>
  <cp:revision>3</cp:revision>
  <dcterms:created xsi:type="dcterms:W3CDTF">2022-11-17T05:00:27Z</dcterms:created>
  <dcterms:modified xsi:type="dcterms:W3CDTF">2022-11-25T12:52:38Z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